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6.xml"/><Relationship Id="rId41" Type="http://schemas.openxmlformats.org/officeDocument/2006/relationships/font" Target="fonts/Lat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bold.fntdata"/><Relationship Id="rId12" Type="http://schemas.openxmlformats.org/officeDocument/2006/relationships/slide" Target="slides/slide8.xml"/><Relationship Id="rId34" Type="http://schemas.openxmlformats.org/officeDocument/2006/relationships/font" Target="fonts/Raleway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-italic.fntdata"/><Relationship Id="rId17" Type="http://schemas.openxmlformats.org/officeDocument/2006/relationships/slide" Target="slides/slide13.xml"/><Relationship Id="rId39" Type="http://schemas.openxmlformats.org/officeDocument/2006/relationships/font" Target="fonts/Lato-bold.fntdata"/><Relationship Id="rId16" Type="http://schemas.openxmlformats.org/officeDocument/2006/relationships/slide" Target="slides/slide12.xml"/><Relationship Id="rId38" Type="http://schemas.openxmlformats.org/officeDocument/2006/relationships/font" Target="fonts/La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Join_%28SQL%29#Full_outer_join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ash_join" TargetMode="External"/><Relationship Id="rId3" Type="http://schemas.openxmlformats.org/officeDocument/2006/relationships/hyperlink" Target="https://technet.microsoft.com/en-us/library/ms189313(v=sql.105).aspx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dcs.ed.ac.uk/home/tz/phd/thesis/node21.htm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https://en.wikipedia.org/wiki/Join_%28SQL%29#Full_outer_join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https://en.wikipedia.org/wiki/Hash_join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https://technet.microsoft.com/en-us/library/ms189313(v=sql.105).aspx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http://www.dcs.ed.ac.uk/home/tz/phd/thesis/node21.htm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 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 1 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 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Architecture Enhancement</a:t>
            </a:r>
          </a:p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Full Outer Join Operation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850" y="1646975"/>
            <a:ext cx="3467650" cy="200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03" y="1863375"/>
            <a:ext cx="2830471" cy="14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889" y="1853850"/>
            <a:ext cx="2428910" cy="14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9650" y="3395200"/>
            <a:ext cx="5252626" cy="16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Implementation Approaches</a:t>
            </a: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727650" y="1099039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1 : Combine existing features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approach simulates full outer join using pre-existing commands.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Tables A and B, [(LEFT JOIN B on A) UNION (RIGHT JOIN B on A)].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architecture won’t be affected since no new subsystems are needed.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components that will need changing are the dml compiler and query parser.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 changes to dictionary file and sql_resolver.cc to handle new keyword and execution respectively.</a:t>
            </a: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220" name="Shape 220"/>
          <p:cNvSpPr txBox="1"/>
          <p:nvPr/>
        </p:nvSpPr>
        <p:spPr>
          <a:xfrm>
            <a:off x="793025" y="741150"/>
            <a:ext cx="3043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Implementation Approaches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and Disadvantages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implementation time.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error prone due to reuse of existing well tested functions.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to create an additional class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Changes to existing features may cause the new one to produce wrong output.</a:t>
            </a: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228" name="Shape 228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1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729450" y="1125527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2 : Implement it from 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scratch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 into the MySQL source code and implement the feature from the ground up.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that every instance of MySQL will have the feature.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Changes to sub-components are the dml compiler and query parser.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architecture remains the same.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changes to dictionary file and sql_resolver.cc to handle new keyword and execution</a:t>
            </a:r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236" name="Shape 236"/>
          <p:cNvSpPr txBox="1"/>
          <p:nvPr/>
        </p:nvSpPr>
        <p:spPr>
          <a:xfrm>
            <a:off x="793025" y="741150"/>
            <a:ext cx="3043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Implementation Approaches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6305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Implementation using a JOIN Algorithm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46825" y="2135375"/>
            <a:ext cx="24288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Nested-loop Join</a:t>
            </a:r>
          </a:p>
          <a:p>
            <a:pPr indent="-311150" lvl="0" marL="457200" rtl="0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Nested loops can be very slow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059225" y="2135375"/>
            <a:ext cx="26124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Sort-Merge Join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 have to be sorted, this can be slow</a:t>
            </a:r>
          </a:p>
          <a:p>
            <a:pPr indent="-311150" lvl="0" marL="457200" rtl="0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through both lists, building the output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5952975" y="2135375"/>
            <a:ext cx="26124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 Join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 full hash table in memory</a:t>
            </a:r>
          </a:p>
          <a:p>
            <a:pPr indent="-311150" lvl="0" marL="457200" rtl="0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Scans table for matches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Chosen Implementation: Hash Join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tables A and B, scan through A and create hash table from A using a hash key based on chosen value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through table B row by row, computing the hash key for each row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A and B according to the hash key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keys match store rows from each table into a table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(Table: Matching)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keys do not match</a:t>
            </a:r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romanL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keys in A but not in B, store rows with those keys into a table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(Table: A not B)</a:t>
            </a:r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romanL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keys in B but not in A, store rows with those keys into a table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(Table: B not A)</a:t>
            </a:r>
          </a:p>
          <a:p>
            <a:pPr indent="-304800" lvl="0" marL="457200">
              <a:spcBef>
                <a:spcPts val="0"/>
              </a:spcBef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 tables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 not B”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 not A”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table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“Matching”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return table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“Matching”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254" name="Shape 254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Hash Example</a:t>
            </a:r>
          </a:p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03" y="2251975"/>
            <a:ext cx="2830471" cy="14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889" y="2242450"/>
            <a:ext cx="2428910" cy="14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Hash Example:</a:t>
            </a:r>
          </a:p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00" y="2098100"/>
            <a:ext cx="292417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625" y="1667125"/>
            <a:ext cx="4907627" cy="78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175" y="2702750"/>
            <a:ext cx="49625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3300" y="3766175"/>
            <a:ext cx="5892390" cy="12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Hash Example:</a:t>
            </a:r>
          </a:p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2366650"/>
            <a:ext cx="606742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Team</a:t>
            </a:r>
          </a:p>
        </p:txBody>
      </p:sp>
      <p:sp>
        <p:nvSpPr>
          <p:cNvPr id="145" name="Shape 145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Ante Pimentel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Dusan Birtasevic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Francis Okoyo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Hashim Al-Helli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Richard Van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and Disadvantages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not need to sort, faster than Sort-Merge in general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hash table is stored in memory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there is not enough space in memory, hash join can be divided into parts (Grace Hash)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Longer and more difficult to implement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290" name="Shape 290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Potential Impact on Subsystems</a:t>
            </a:r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Affected Systems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729450" y="2078875"/>
            <a:ext cx="7688700" cy="259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DML Compiler 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Parser 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Optimizer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Engine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Shape 30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50" y="1853850"/>
            <a:ext cx="4300066" cy="28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Impact on Subsystems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the query processor layer is highly coupled the changes won't affect the architecture of MySQL.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Concurrency is preserved because it isn’t touched.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features should run just as fine since no architectural alteration is made. I.e adding a new subsystem.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541925" y="6355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 cases : Simple Outer Join Statement</a:t>
            </a:r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3150"/>
            <a:ext cx="8839201" cy="382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Assumptions</a:t>
            </a:r>
          </a:p>
        </p:txBody>
      </p:sp>
      <p:sp>
        <p:nvSpPr>
          <p:cNvPr id="324" name="Shape 324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ts val="1600"/>
              <a:buFont typeface="Times New Roman"/>
              <a:buChar char="-"/>
            </a:pPr>
            <a:r>
              <a:rPr b="0" lang="en" sz="1600">
                <a:latin typeface="Times New Roman"/>
                <a:ea typeface="Times New Roman"/>
                <a:cs typeface="Times New Roman"/>
                <a:sym typeface="Times New Roman"/>
              </a:rPr>
              <a:t>We believe that the same interaction between components will exist after we implement the enhancement. This is because we are not adding new subcomponents.</a:t>
            </a:r>
          </a:p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Performance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Testing Plan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complexity analysis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time simulation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functionality is maintained</a:t>
            </a:r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Interaction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Testing Plan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Understand to find out if interactions has been changed.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lsedit with our containment file to visualize the interactions if Understand is not available.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the results with our Assumption.</a:t>
            </a:r>
          </a:p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Lessons Learned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729450" y="2071800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up with a feature enhancement for software is difficult without prior knowledge or experience with it.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matter how small, t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is always room for improvement in legacy systems.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a new feature may have cost (Performance cost, Time cost, etc.).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developers do not implement certain features for to efficiency reasons.</a:t>
            </a:r>
          </a:p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152" name="Shape 152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Proposal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Impacted Subsystems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Plans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cases</a:t>
            </a: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Enhancement: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Full Outer Join Operation</a:t>
            </a: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a join operation?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729450" y="2078875"/>
            <a:ext cx="7688700" cy="289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 is an operation that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combines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two tables  based on common columns.</a:t>
            </a:r>
          </a:p>
          <a:p>
            <a:pPr indent="-317500" lvl="0" marL="457200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types of joins include: left, right, outer and inner joins.</a:t>
            </a: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13" y="2806438"/>
            <a:ext cx="5457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Problem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729450" y="2078875"/>
            <a:ext cx="7688700" cy="87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current version of MySQL doesn’t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full outer join operations on tables.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order to achieve this, the client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emulate it his or herself.</a:t>
            </a:r>
          </a:p>
          <a:p>
            <a:pPr indent="-317500" lvl="0" marL="457200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requires tedious sequences of MySQL statements.</a:t>
            </a: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Stakeholders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Clients (Small or large 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businesses/Corporations, schools, etc.)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 of functionality would greatly improve the user experience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Developer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Makes the client happy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to implement the change</a:t>
            </a: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63" y="2805738"/>
            <a:ext cx="827722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type="title"/>
          </p:nvPr>
        </p:nvSpPr>
        <p:spPr>
          <a:xfrm>
            <a:off x="727650" y="1250375"/>
            <a:ext cx="7688700" cy="58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Solution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727638" y="1927350"/>
            <a:ext cx="7688700" cy="87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 MySQL statement “FULL OUTER JOIN” that will emulate this feature.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Motivation Behind Enhancement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column_names 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table-name1 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 JOIN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table2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column_name1= column_name2</a:t>
            </a:r>
            <a:b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UNION ALL</a:t>
            </a:r>
            <a:b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column_names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table_name1</a:t>
            </a:r>
            <a:b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 JOIN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table_name2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table_column1 = table_column2 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7" name="Shape 19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After:  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column-names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table-name1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OUTER JOIN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table-name2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column-name1 = column-name2 </a:t>
            </a:r>
            <a:r>
              <a:rPr b="1" lang="en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